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0" r:id="rId10"/>
    <p:sldId id="257" r:id="rId11"/>
    <p:sldId id="25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C3D26-2852-4E06-97BB-C5C6BE92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1030ED-3B53-49BB-A87D-497E1CB33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AF576-46DE-4238-B9FB-518FD863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D44E6-0D54-4840-A8F4-1D81E55C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64299-B367-46F4-850A-5CF73E8D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8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D7C37-9F8B-4037-A717-59B96D2E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CABE9A-280F-4E8E-B7A4-8753B4F6D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AB309-F38F-489D-8C8D-E15A8CE06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CBDD03-EAA5-4748-81E5-6444FF05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81A1B-EBA9-4494-B352-65D389B8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7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83D704-17B3-442B-A508-C1D387FFE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91C96E-4D92-4431-B7F1-0BF6F7644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9F6CC5-8632-4756-A9F8-0DBB330C7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C0751E-0B4A-47C8-8F19-E20203EAF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12EB5F-678E-4C66-99B7-CFE32AF9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5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07A80-B908-4922-8A68-8A2F6328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13A32D-8D07-4375-9A39-41C6E11C1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219D2F-504C-4AAD-9200-C41EE8FC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2B0BDA-045F-40B2-B419-D01401790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A43E-7BB3-48E5-B9B0-F8B3BC0D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6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DFFC-1702-4C16-BC71-7A8ACF2D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B31AAF-45C2-4785-98AB-2549C780E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9A377-1E7E-4F3A-B5EB-8DFA5830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506C9-6222-4452-89D9-46F280D4C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B000B-D8B0-46F2-874D-4FB83C76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34C71-7ECE-43B3-ADC0-B39926FE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077070-83EA-48FE-9AF3-B1D211987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A63A32-82CF-411B-854D-5CEA308C9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A74BA3-4C78-4D95-AA6D-8E7AE5DC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186519-CF34-4C50-ABF2-3B4D89AA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CC0EF5-27E4-4184-BDBC-E605DBAC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9520A-059B-4DA8-9E74-007E9B5A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411B9E-71FF-4971-B82A-79E85D50B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65BC3D-DBAB-487E-A014-F95DDB1A8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524CB-8E27-4FC0-8121-5651DEEE9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0D8C1C-4697-4A30-8AEA-9BFB63A7A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3FFD8D-1425-4716-9EA3-71FEAFD0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A49C00-7EE5-4E22-B25E-316FCE38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BC671F-3996-4346-8CA1-66D4E00E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0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2C423-6A42-40C1-9B22-85682DEF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C91E38-A4BE-499A-8966-F0CB09BAB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D697E6-85E0-4C56-9C98-D67D9CDA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2D1550-A966-48B5-AE50-FF190CB4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3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47D033-D8AB-4CCD-B108-CFB5134A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194E9B-1DFA-4486-889C-B0BF3848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C70F5E-3818-4F56-B319-FBF7E145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7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0873F-32C2-4974-A4F0-66AA404D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DE837-1CFC-41F0-A48C-0BD64AB0E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850CB7-0F09-4ACC-8B70-9169872D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1E7753-74FE-4617-BD0C-E3AC66B4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A8C949-1328-4FB9-863E-3B037A82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D162F0-529B-4942-A0D0-06CDE13D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04542-6A62-4F9F-B438-62F591BF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8A8F2D-7663-46B8-B9F6-54A29385C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B28FD1-42B1-46B9-AEF0-FB6ADD050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414E5B-0E98-40AA-A98E-8EC85F0F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1EE2FD-3617-4EA1-9154-7F362CDC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2F890E-E061-4E82-90C5-5B3E7C5E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B400A9-B4AA-4E45-9A27-134B9C3C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CBC9C3-CD3B-4E88-AFB6-CA819B58D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6A740D-CCB8-499F-A2F2-5606665BD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A0112-5606-4810-8F30-D4975F95668F}" type="datetimeFigureOut">
              <a:rPr lang="ru-RU" smtClean="0"/>
              <a:t>04.05.2024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82466F-60F1-491F-AB37-8DC52E684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0DB01-4CBA-4EF8-9A96-FFFCE60AC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44088-7ECA-4A27-8ED5-4BB18D50B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90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4D698-6728-4099-AB9B-5EA1F0265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Военные - Эх, дороги 2 (минус)_(Andro-Sound.ru)">
            <a:hlinkClick r:id="" action="ppaction://media"/>
            <a:extLst>
              <a:ext uri="{FF2B5EF4-FFF2-40B4-BE49-F238E27FC236}">
                <a16:creationId xmlns:a16="http://schemas.microsoft.com/office/drawing/2014/main" id="{F3D56C66-27D2-42F0-96DF-5B8A4EDD9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43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CC2286-EC28-4A4C-9E61-1557CD2F0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0"/>
            <a:ext cx="12112977" cy="698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3D61AF-26A5-44FB-A808-79EAB72D6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0"/>
            <a:ext cx="12112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1B9C97-5519-4FAD-ADCE-E4AF0CE0C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131A55-E918-41BC-B5E0-252464B0D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8B0757-68B9-4DAE-9CBB-77EBB3221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50044" cy="76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D51FD7-EB19-4375-8498-8C43111B7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2622" cy="72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E5DED4-A5A8-43F8-9A22-09F29F0E3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B25D6E-0498-485D-B869-CE65007D0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" y="79143"/>
            <a:ext cx="12077163" cy="68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EDBC6-5D4F-46C9-9536-33669778D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D7C99B-BC26-4CC6-8E92-1BC24ECF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</dc:creator>
  <cp:lastModifiedBy>Note</cp:lastModifiedBy>
  <cp:revision>5</cp:revision>
  <dcterms:created xsi:type="dcterms:W3CDTF">2024-04-26T07:51:07Z</dcterms:created>
  <dcterms:modified xsi:type="dcterms:W3CDTF">2024-05-04T16:53:49Z</dcterms:modified>
</cp:coreProperties>
</file>